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345" r:id="rId5"/>
    <p:sldId id="260" r:id="rId6"/>
    <p:sldId id="324" r:id="rId7"/>
    <p:sldId id="341" r:id="rId8"/>
    <p:sldId id="336" r:id="rId9"/>
    <p:sldId id="263" r:id="rId10"/>
    <p:sldId id="282" r:id="rId11"/>
    <p:sldId id="283" r:id="rId12"/>
    <p:sldId id="284" r:id="rId13"/>
    <p:sldId id="264" r:id="rId14"/>
    <p:sldId id="265" r:id="rId15"/>
    <p:sldId id="262" r:id="rId16"/>
    <p:sldId id="342" r:id="rId17"/>
    <p:sldId id="273" r:id="rId18"/>
    <p:sldId id="347" r:id="rId19"/>
    <p:sldId id="348" r:id="rId20"/>
    <p:sldId id="314" r:id="rId21"/>
    <p:sldId id="346" r:id="rId22"/>
    <p:sldId id="272" r:id="rId23"/>
    <p:sldId id="339" r:id="rId24"/>
    <p:sldId id="343" r:id="rId25"/>
    <p:sldId id="344" r:id="rId26"/>
    <p:sldId id="338" r:id="rId27"/>
    <p:sldId id="326" r:id="rId28"/>
    <p:sldId id="261" r:id="rId29"/>
    <p:sldId id="275" r:id="rId30"/>
    <p:sldId id="337" r:id="rId31"/>
    <p:sldId id="277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79" d="100"/>
          <a:sy n="79" d="100"/>
        </p:scale>
        <p:origin x="826" y="6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E889A4-2090-45AE-9104-B7BAA84D1909}"/>
              </a:ext>
            </a:extLst>
          </p:cNvPr>
          <p:cNvSpPr txBox="1">
            <a:spLocks/>
          </p:cNvSpPr>
          <p:nvPr/>
        </p:nvSpPr>
        <p:spPr>
          <a:xfrm>
            <a:off x="255183" y="471909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6710BB-E961-43D3-BD41-C8E9D793C195}"/>
              </a:ext>
            </a:extLst>
          </p:cNvPr>
          <p:cNvSpPr txBox="1">
            <a:spLocks/>
          </p:cNvSpPr>
          <p:nvPr/>
        </p:nvSpPr>
        <p:spPr>
          <a:xfrm>
            <a:off x="2079533" y="471909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0ADAF3-589F-45AA-97E6-AB4819397810}"/>
              </a:ext>
            </a:extLst>
          </p:cNvPr>
          <p:cNvSpPr txBox="1">
            <a:spLocks/>
          </p:cNvSpPr>
          <p:nvPr/>
        </p:nvSpPr>
        <p:spPr>
          <a:xfrm>
            <a:off x="5940003" y="470226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3DB69F-5BE6-4A26-803E-F4C8E6E35708}"/>
              </a:ext>
            </a:extLst>
          </p:cNvPr>
          <p:cNvSpPr txBox="1">
            <a:spLocks/>
          </p:cNvSpPr>
          <p:nvPr/>
        </p:nvSpPr>
        <p:spPr>
          <a:xfrm>
            <a:off x="10082305" y="47022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919" y="0"/>
            <a:ext cx="30167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1319" y="2133600"/>
            <a:ext cx="321411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>
            <a:stCxn id="2051" idx="3"/>
          </p:cNvCxnSpPr>
          <p:nvPr/>
        </p:nvCxnSpPr>
        <p:spPr>
          <a:xfrm flipV="1">
            <a:off x="4875435" y="1847850"/>
            <a:ext cx="2348484" cy="1009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51" idx="3"/>
          </p:cNvCxnSpPr>
          <p:nvPr/>
        </p:nvCxnSpPr>
        <p:spPr>
          <a:xfrm>
            <a:off x="4875435" y="2857500"/>
            <a:ext cx="2272284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3920" y="3124201"/>
            <a:ext cx="252128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119" y="1143000"/>
            <a:ext cx="914400" cy="149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919" y="1"/>
            <a:ext cx="2743200" cy="103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V="1">
            <a:off x="4861719" y="914400"/>
            <a:ext cx="2348484" cy="1009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61719" y="1905000"/>
            <a:ext cx="2272284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320" y="1371601"/>
            <a:ext cx="282556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0119" y="381000"/>
            <a:ext cx="256032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0119" y="2667000"/>
            <a:ext cx="124913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Arrow Connector 11"/>
          <p:cNvCxnSpPr/>
          <p:nvPr/>
        </p:nvCxnSpPr>
        <p:spPr>
          <a:xfrm flipV="1">
            <a:off x="5014119" y="4114800"/>
            <a:ext cx="2348484" cy="1009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14119" y="5105400"/>
            <a:ext cx="2272284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2519" y="3581400"/>
            <a:ext cx="256032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6119" y="4495800"/>
            <a:ext cx="2971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6320" y="5562601"/>
            <a:ext cx="523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D539AF-FC93-41CE-AC68-A0A9BF5F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23319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4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1DB866-CFCC-4B56-BEB6-46D1A5F93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2" y="76201"/>
            <a:ext cx="9336201" cy="63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24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3838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A3F6A-769C-430E-971C-7DFAFDBDE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33" y="0"/>
            <a:ext cx="9706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0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12" name="Oval 11"/>
          <p:cNvSpPr/>
          <p:nvPr/>
        </p:nvSpPr>
        <p:spPr>
          <a:xfrm>
            <a:off x="1204119" y="43458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801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529210" y="203422"/>
            <a:ext cx="8747814" cy="44012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DB6B10-D2ED-4C0D-90D7-58C4CC1F67F7}"/>
              </a:ext>
            </a:extLst>
          </p:cNvPr>
          <p:cNvCxnSpPr>
            <a:cxnSpLocks/>
          </p:cNvCxnSpPr>
          <p:nvPr/>
        </p:nvCxnSpPr>
        <p:spPr>
          <a:xfrm flipH="1">
            <a:off x="3718719" y="460469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1B51EA-FEB4-4AEF-9D8F-F3793BB8D742}"/>
              </a:ext>
            </a:extLst>
          </p:cNvPr>
          <p:cNvCxnSpPr>
            <a:cxnSpLocks/>
          </p:cNvCxnSpPr>
          <p:nvPr/>
        </p:nvCxnSpPr>
        <p:spPr>
          <a:xfrm flipH="1">
            <a:off x="1204119" y="5235367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058927-47CF-456D-8A8C-B05ADFA84675}"/>
              </a:ext>
            </a:extLst>
          </p:cNvPr>
          <p:cNvCxnSpPr>
            <a:cxnSpLocks/>
          </p:cNvCxnSpPr>
          <p:nvPr/>
        </p:nvCxnSpPr>
        <p:spPr>
          <a:xfrm flipH="1">
            <a:off x="1300610" y="5235367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BC842E-707F-4C03-83ED-DFFB6DCF8EA9}"/>
              </a:ext>
            </a:extLst>
          </p:cNvPr>
          <p:cNvCxnSpPr>
            <a:cxnSpLocks/>
          </p:cNvCxnSpPr>
          <p:nvPr/>
        </p:nvCxnSpPr>
        <p:spPr>
          <a:xfrm flipH="1">
            <a:off x="6484735" y="521429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4D281B-D8E9-40E2-B768-85B4B22C6506}"/>
              </a:ext>
            </a:extLst>
          </p:cNvPr>
          <p:cNvCxnSpPr>
            <a:cxnSpLocks/>
          </p:cNvCxnSpPr>
          <p:nvPr/>
        </p:nvCxnSpPr>
        <p:spPr>
          <a:xfrm flipH="1">
            <a:off x="6581226" y="521429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B415B0-B6D6-4963-830D-0ED480C4615B}"/>
              </a:ext>
            </a:extLst>
          </p:cNvPr>
          <p:cNvCxnSpPr>
            <a:cxnSpLocks/>
          </p:cNvCxnSpPr>
          <p:nvPr/>
        </p:nvCxnSpPr>
        <p:spPr>
          <a:xfrm flipH="1">
            <a:off x="9413428" y="5840103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08AB6D-0DCC-4415-99D3-09BA58204018}"/>
              </a:ext>
            </a:extLst>
          </p:cNvPr>
          <p:cNvCxnSpPr>
            <a:cxnSpLocks/>
          </p:cNvCxnSpPr>
          <p:nvPr/>
        </p:nvCxnSpPr>
        <p:spPr>
          <a:xfrm flipH="1">
            <a:off x="9509919" y="5840103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42EA7B-10A1-4BBD-874E-30FAAB026918}"/>
              </a:ext>
            </a:extLst>
          </p:cNvPr>
          <p:cNvCxnSpPr>
            <a:cxnSpLocks/>
          </p:cNvCxnSpPr>
          <p:nvPr/>
        </p:nvCxnSpPr>
        <p:spPr>
          <a:xfrm flipH="1">
            <a:off x="2423319" y="5840103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5E6BD2-20E0-4F30-802F-F16B4477FFB2}"/>
              </a:ext>
            </a:extLst>
          </p:cNvPr>
          <p:cNvCxnSpPr>
            <a:cxnSpLocks/>
          </p:cNvCxnSpPr>
          <p:nvPr/>
        </p:nvCxnSpPr>
        <p:spPr>
          <a:xfrm flipH="1">
            <a:off x="2519810" y="5840103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20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9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18719" y="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Xin</a:t>
            </a:r>
            <a:r>
              <a:rPr lang="en-US" sz="3200" dirty="0"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dirty="0" err="1">
                <a:latin typeface="AvantGarde" pitchFamily="2" charset="0"/>
                <a:ea typeface="AvantGarde" pitchFamily="2" charset="0"/>
                <a:cs typeface="AvantGarde" pitchFamily="2" charset="0"/>
              </a:rPr>
              <a:t>lỗi</a:t>
            </a:r>
            <a:endParaRPr lang="en-US" sz="3200" dirty="0"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919" y="0"/>
            <a:ext cx="23706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côm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thôn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xom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74240"/>
            <a:chOff x="695008" y="5406302"/>
            <a:chExt cx="10717370" cy="157424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Hương c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thôn x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om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206753" y="541157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809162" y="547945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337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392625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9C9F0-553E-4841-AED8-87D953BEB372}"/>
              </a:ext>
            </a:extLst>
          </p:cNvPr>
          <p:cNvSpPr txBox="1"/>
          <p:nvPr/>
        </p:nvSpPr>
        <p:spPr>
          <a:xfrm>
            <a:off x="2728119" y="2362200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THI GHÉP TIẾNG MỚI</a:t>
            </a:r>
          </a:p>
        </p:txBody>
      </p:sp>
    </p:spTree>
    <p:extLst>
      <p:ext uri="{BB962C8B-B14F-4D97-AF65-F5344CB8AC3E}">
        <p14:creationId xmlns:p14="http://schemas.microsoft.com/office/powerpoint/2010/main" val="102309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298222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298222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2982228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29822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298222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298222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280594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2514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-2362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386</Words>
  <Application>Microsoft Office PowerPoint</Application>
  <PresentationFormat>Custom</PresentationFormat>
  <Paragraphs>112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Chu Thị Khiên</cp:lastModifiedBy>
  <cp:revision>278</cp:revision>
  <dcterms:created xsi:type="dcterms:W3CDTF">2021-05-08T14:00:55Z</dcterms:created>
  <dcterms:modified xsi:type="dcterms:W3CDTF">2021-11-07T16:04:26Z</dcterms:modified>
</cp:coreProperties>
</file>